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3871" autoAdjust="0"/>
  </p:normalViewPr>
  <p:slideViewPr>
    <p:cSldViewPr>
      <p:cViewPr>
        <p:scale>
          <a:sx n="81" d="100"/>
          <a:sy n="81" d="100"/>
        </p:scale>
        <p:origin x="-1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гимн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75487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4290"/>
            <a:ext cx="5000660" cy="1470025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Художественная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гимнастика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57778" y="4714884"/>
            <a:ext cx="4186222" cy="1752600"/>
          </a:xfrm>
        </p:spPr>
        <p:txBody>
          <a:bodyPr>
            <a:normAutofit fontScale="77500" lnSpcReduction="20000"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Выполнила </a:t>
            </a:r>
          </a:p>
          <a:p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Акчурина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Камалия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ученица 5д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класса</a:t>
            </a:r>
          </a:p>
          <a:p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МБОУ «СОШ №33» </a:t>
            </a:r>
          </a:p>
          <a:p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города Энгельса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фон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401080" cy="1500198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До недавнего времени это был исключительно женский вид спорта, однако с конца XX века благодаря усилиям японцев  в художественную гимнастику пришли и мужчины.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маль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7290" y="1571612"/>
            <a:ext cx="6447102" cy="5143512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фон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2011354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детско-юношеские спортивные школы на отделения художественной гимнастики принимают с 6-ти лет, в спортивные клубы – с 4,5. Соревнования по программе III юношеского разряда «Юный гимнаст» проводятся с 6-ти лет.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начало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2975" y="2000240"/>
            <a:ext cx="6929594" cy="4616729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фон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4572000" cy="5869006"/>
          </a:xfrm>
        </p:spPr>
        <p:txBody>
          <a:bodyPr>
            <a:normAutofit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 Особо стоит отметить: начиная с 2000 года выигрывают олимпийские игры только воспитанницы Ирины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Винер-Усмановой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- великого, без преувеличения, тренера. Среди них: Алина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Кабаева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Ляйсан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Утяшева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, Ирина Чащина, Евгения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Канаева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и Амина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Зарипова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pic>
        <p:nvPicPr>
          <p:cNvPr id="5" name="Рисунок 4" descr="винер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500042"/>
            <a:ext cx="4286250" cy="5810250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фон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4286280" cy="6297634"/>
          </a:xfrm>
        </p:spPr>
        <p:txBody>
          <a:bodyPr>
            <a:normAutofit/>
          </a:bodyPr>
          <a:lstStyle/>
          <a:p>
            <a:pPr algn="l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Огромное количество девушек занимаются художественной гимнастикой. Школы гимнастики существуют в 63 областях, краях и республиках Российской Федерации. Это задел на будущее, подрастает новая плеяда «звездочек – художниц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».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К таким юным спортсменкам отношусь и я)))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image-0-02-05-9d91e1b96a3dd39c81622a057bad058ed766c0e7a3f21b7797c33e8038b6c930-V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0581" y="571480"/>
            <a:ext cx="4393419" cy="5857892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фон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9000"/>
            <a:lum bright="1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фон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4829180" cy="6440510"/>
          </a:xfrm>
        </p:spPr>
        <p:txBody>
          <a:bodyPr>
            <a:no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Гимнастика... Гимнастка... Совершенство...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Владенье телом, трепетность души,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 красота струящегося жеста,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 элементов трудных виражи!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 вздоха все отточены движенья.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Сама – мила, прозрачна и легка;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Но сколько в ней, упорства и стремленья,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 живости, и сил, и огонька!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Художницей рисуя на помосте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Узор витиеватый дивных поз,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Она собой являет тонкий мостик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Между реальным и страною грёз.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Взлетают ввысь булавы, обруч, мячик,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 вензелем пленяет ленты взмах.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Она всегда боится неудачи,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Но за улыбкой прячет этот страх.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Написана движением поэма -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прекрасный мир распахнуто окно.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Гимнастика – религия и вера,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И, кажется, Гермес с ней заодно.  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       (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Наталья 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Лубянко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гимна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3504" y="571480"/>
            <a:ext cx="3480563" cy="5551498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фон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14348" y="214290"/>
            <a:ext cx="7772400" cy="1071570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Что есть гимнастика?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500034" y="1285860"/>
            <a:ext cx="8072494" cy="5000660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ru-RU" sz="3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5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Художественная гимнастика – это выполнение под музыкальное сопровождение на ковре размером 13</a:t>
            </a:r>
            <a:r>
              <a:rPr lang="en-US" sz="5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x13 </a:t>
            </a:r>
            <a:r>
              <a:rPr lang="ru-RU" sz="5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метров комбинаций из танцевальных, акробатических и хореографических движений. Которые образуют слитные связки, визуальные образы.</a:t>
            </a:r>
          </a:p>
          <a:p>
            <a:pPr algn="just"/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5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Современные композиции достаточно сложные, включают множество акробатических движений с предметом, каскады прыжков, серии различных сложно – координационных связок, из поворотов, прыжков, равновесий. Выполняя движения, гимнастка слитно работает предметом. Иногда гимнастические элементы сочетаются с сериями бросков предметами. Конечно, такая сложность, если она выполнена безупречно, высоко оценивается судьями.	</a:t>
            </a:r>
          </a:p>
          <a:p>
            <a:pPr algn="just"/>
            <a:r>
              <a:rPr lang="ru-RU" sz="5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Соревнуются гимнастки только в композициях с предметами - скакалкой, обручем, мячом, лентой, булавами.</a:t>
            </a:r>
            <a:endParaRPr lang="ru-RU" sz="5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фон3.jpg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14282" y="142853"/>
            <a:ext cx="8786874" cy="857255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Откуда пошла художественная гимнастика?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одзаголовок 11"/>
          <p:cNvSpPr>
            <a:spLocks noGrp="1"/>
          </p:cNvSpPr>
          <p:nvPr>
            <p:ph type="subTitle" idx="1"/>
          </p:nvPr>
        </p:nvSpPr>
        <p:spPr>
          <a:xfrm>
            <a:off x="428596" y="1142984"/>
            <a:ext cx="8215370" cy="314327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1913 год. Санкт-Петербург. Открытие Высшей школы художественного движения. Её педагоги объединили воедино «эстетическую», «ритмическую», «танцевальную» гимнастику и «свободный танец»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Айседоры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Дункан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Так родилась художественная гимнастика.  В СССР художественная гимнастика как вид спорта возникла в 1940-е годы и своим появлением обязана мэтрам балета прославленного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Мариинского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театра. В апреле 1941 года был проведен первый чемпионат Ленинграда по художественной гимнастике. Затем долгий перерыв в развитии из-за Великой Отечественной войны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Рисунок 12" descr="мариинский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76" y="4286256"/>
            <a:ext cx="3643338" cy="2424476"/>
          </a:xfrm>
          <a:prstGeom prst="rect">
            <a:avLst/>
          </a:prstGeom>
        </p:spPr>
      </p:pic>
      <p:pic>
        <p:nvPicPr>
          <p:cNvPr id="14" name="Рисунок 13" descr="айседора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0920" y="4429132"/>
            <a:ext cx="3465328" cy="22976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фон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4572032" cy="6226196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В 1948 году - первый чемпионат СССР по художественной гимнастике. Грациозность, изящество, стройность, красота девушек-спортсменок покорили зрителей. Заниматься художественной гимнастикой хотели все девочки. В 1960 году в Софии проводится первая официальная международная встреча Болгария - СССР - Чехословакия, а спустя 3 года в Будапеште - первые официальные международные соревнования, в которых принимают участие 28 гимнасток  из 10 стран. Первой чемпионкой мира стала москвичка Людмила Савинкова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 </a:t>
            </a:r>
            <a:endParaRPr lang="ru-RU" sz="1200" dirty="0"/>
          </a:p>
        </p:txBody>
      </p:sp>
      <p:pic>
        <p:nvPicPr>
          <p:cNvPr id="5" name="Рисунок 4" descr="савенкова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9190" y="428604"/>
            <a:ext cx="3886202" cy="5829303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фон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14282" y="274638"/>
            <a:ext cx="4786346" cy="5869006"/>
          </a:xfrm>
        </p:spPr>
        <p:txBody>
          <a:bodyPr>
            <a:noAutofit/>
          </a:bodyPr>
          <a:lstStyle/>
          <a:p>
            <a:pPr algn="l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В 1967 в мировой художественной гимнастике появляется принципиально новый командный вид — соревнование по групповым упражнениям. В 1967 году в Копенгагене состоялся первый чемпионат мира по групповым упражнениям. Тогда же советская команда завоевала золотые медали. С 1978 года проводятся чемпионаты Европы. В Мадриде, советская гимнастка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Галима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Шугурова , становится обладательницей Европейской короны. В период с 1963 по1991 чемпионаты мира проводились раз в два года по нечетным годам, а по четным годам, начиная с 1978 по 1992, проводились чемпионаты Европы. С 1992 г. чемпионаты мира и Европы проводятся ежегодно.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шугурова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2768" y="714356"/>
            <a:ext cx="3964809" cy="5286412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фон3.jpg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285720" y="857208"/>
            <a:ext cx="4714908" cy="6000792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400" dirty="0" smtClean="0"/>
              <a:t>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Соревнования по художественной гимнастике проводятся в индивидуальном первенстве (в отдельных видах и в многоборье) и в групповых упражнениях, с одним или несколькими предметами. Каждое упражнение должно длиться не более полутора минут. Выступления оцениваются по 20-балльной системе.  Оценивается, прежде всего техника исполнения, существуют надбавки за сложность и уникальность элементов. Также оценивается элегантность, стиль, точность линий, легкость выполнения упражнений…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1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4942" y="1071546"/>
            <a:ext cx="3714256" cy="5581533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7" name="TextBox 6"/>
          <p:cNvSpPr txBox="1"/>
          <p:nvPr/>
        </p:nvSpPr>
        <p:spPr>
          <a:xfrm>
            <a:off x="714348" y="357166"/>
            <a:ext cx="75009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Правила художественной гимнастики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фон3.jpg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214282" y="428604"/>
            <a:ext cx="8715436" cy="4071966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0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 время выполнения упражнений гимнастки должны использовать всю площадь ковра. В работе со снарядами должны участвовать обе руки. Снаряды должны постоянно находиться в движении, в противном случае начисляются штрафные очки. За каждую просроченную секунду начисляется 0,05 штрафных очка. Каждая гимнастка обязана закончить упражнение так, чтобы касаться снаряда какой-либо частью тела и одновременно с окончанием музыки. Во время выполнения упражнений тренеру запрещается разговаривать со спортсменкой, судьями или музыкантом.</a:t>
            </a:r>
          </a:p>
          <a:p>
            <a:r>
              <a:rPr lang="ru-RU" sz="10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0400" dirty="0" smtClean="0">
                <a:latin typeface="Times New Roman" pitchFamily="18" charset="0"/>
                <a:cs typeface="Times New Roman" pitchFamily="18" charset="0"/>
              </a:rPr>
            </a:br>
            <a:endParaRPr lang="ru-RU" sz="10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мяч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786" y="4429132"/>
            <a:ext cx="3000396" cy="2266966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9" name="Рисунок 8" descr="мяч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29190" y="4429132"/>
            <a:ext cx="3441523" cy="2281238"/>
          </a:xfrm>
          <a:prstGeom prst="rect">
            <a:avLst/>
          </a:prstGeom>
          <a:effectLst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фон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4786346" cy="6154758"/>
          </a:xfrm>
        </p:spPr>
        <p:txBody>
          <a:bodyPr>
            <a:noAutofit/>
          </a:bodyPr>
          <a:lstStyle/>
          <a:p>
            <a:pPr algn="l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Огромные требования предъявляются к внешнему виду гимнасток. Прическа, макияж, сочетания цвета костюма и предмета – все имеет значение и влияет на окончательную оценку за выступления. 	В художественной гимнастике - самые грациозные и красивые девушки. Достигается элегантность и грациозность многочасовыми тренировками, жестким режимом, ограничением в питании.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макияж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3438" y="357166"/>
            <a:ext cx="4357718" cy="5941021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264</Words>
  <Application>Microsoft Office PowerPoint</Application>
  <PresentationFormat>Экран (4:3)</PresentationFormat>
  <Paragraphs>25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Художественная  гимнастика</vt:lpstr>
      <vt:lpstr>Гимнастика... Гимнастка... Совершенство...  Владенье телом, трепетность души, И красота струящегося жеста, И элементов трудных виражи!  До вздоха все отточены движенья. Сама – мила, прозрачна и легка; Но сколько в ней, упорства и стремленья, И живости, и сил, и огонька!  Художницей рисуя на помосте Узор витиеватый дивных поз, Она собой являет тонкий мостик Между реальным и страною грёз.  Взлетают ввысь булавы, обруч, мячик, И вензелем пленяет ленты взмах. Она всегда боится неудачи, Но за улыбкой прячет этот страх.  Написана движением поэма - В прекрасный мир распахнуто окно. Гимнастика – религия и вера, И, кажется, Гермес с ней заодно.                                   (Наталья Лубянко) </vt:lpstr>
      <vt:lpstr>Что есть гимнастика?</vt:lpstr>
      <vt:lpstr>Откуда пошла художественная гимнастика?</vt:lpstr>
      <vt:lpstr>       В 1948 году - первый чемпионат СССР по художественной гимнастике. Грациозность, изящество, стройность, красота девушек-спортсменок покорили зрителей. Заниматься художественной гимнастикой хотели все девочки. В 1960 году в Софии проводится первая официальная международная встреча Болгария - СССР - Чехословакия, а спустя 3 года в Будапеште - первые официальные международные соревнования, в которых принимают участие 28 гимнасток  из 10 стран. Первой чемпионкой мира стала москвичка Людмила Савинкова. </vt:lpstr>
      <vt:lpstr>        В 1967 в мировой художественной гимнастике появляется принципиально новый командный вид — соревнование по групповым упражнениям. В 1967 году в Копенгагене состоялся первый чемпионат мира по групповым упражнениям. Тогда же советская команда завоевала золотые медали. С 1978 года проводятся чемпионаты Европы. В Мадриде, советская гимнастка Галима Шугурова , становится обладательницей Европейской короны. В период с 1963 по1991 чемпионаты мира проводились раз в два года по нечетным годам, а по четным годам, начиная с 1978 по 1992, проводились чемпионаты Европы. С 1992 г. чемпионаты мира и Европы проводятся ежегодно.</vt:lpstr>
      <vt:lpstr>      Соревнования по художественной гимнастике проводятся в индивидуальном первенстве (в отдельных видах и в многоборье) и в групповых упражнениях, с одним или несколькими предметами. Каждое упражнение должно длиться не более полутора минут. Выступления оцениваются по 20-балльной системе.  Оценивается, прежде всего техника исполнения, существуют надбавки за сложность и уникальность элементов. Также оценивается элегантность, стиль, точность линий, легкость выполнения упражнений…</vt:lpstr>
      <vt:lpstr>Презентация PowerPoint</vt:lpstr>
      <vt:lpstr> Огромные требования предъявляются к внешнему виду гимнасток. Прическа, макияж, сочетания цвета костюма и предмета – все имеет значение и влияет на окончательную оценку за выступления.  В художественной гимнастике - самые грациозные и красивые девушки. Достигается элегантность и грациозность многочасовыми тренировками, жестким режимом, ограничением в питании.</vt:lpstr>
      <vt:lpstr> До недавнего времени это был исключительно женский вид спорта, однако с конца XX века благодаря усилиям японцев  в художественную гимнастику пришли и мужчины.</vt:lpstr>
      <vt:lpstr>В детско-юношеские спортивные школы на отделения художественной гимнастики принимают с 6-ти лет, в спортивные клубы – с 4,5. Соревнования по программе III юношеского разряда «Юный гимнаст» проводятся с 6-ти лет.</vt:lpstr>
      <vt:lpstr> Особо стоит отметить: начиная с 2000 года выигрывают олимпийские игры только воспитанницы Ирины Винер-Усмановой - великого, без преувеличения, тренера. Среди них: Алина Кабаева, Ляйсан Утяшева, Ирина Чащина, Евгения Канаева и Амина Зарипова.  </vt:lpstr>
      <vt:lpstr>     Огромное количество девушек занимаются художественной гимнастикой. Школы гимнастики существуют в 63 областях, краях и республиках Российской Федерации. Это задел на будущее, подрастает новая плеяда «звездочек – художниц». К таким юным спортсменкам отношусь и я)))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Художественная  гимнастика</dc:title>
  <dc:creator>Admin</dc:creator>
  <cp:lastModifiedBy>Учитель</cp:lastModifiedBy>
  <cp:revision>39</cp:revision>
  <dcterms:created xsi:type="dcterms:W3CDTF">2018-01-31T18:05:12Z</dcterms:created>
  <dcterms:modified xsi:type="dcterms:W3CDTF">2018-02-02T06:07:00Z</dcterms:modified>
</cp:coreProperties>
</file>